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Can you Identify the Hazards in this image?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How many hazards can you find? There are 22.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019" y="1463040"/>
            <a:ext cx="6873480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https://www.upehs.com/can-you-identify-the-hazards-in-this-image/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Answers: the 22 hazards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86868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Numbers match the answer key that follows.</a:t>
            </a: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44019" y="1463040"/>
            <a:ext cx="6873480" cy="50749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https://www.upehs.com/can-you-identify-the-hazards-in-this-image/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1.  Unsafe act: Person resting ladder on the wall/ glass. The ladder is not secured also there is no 3 point contact while working on the ladder.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2.  Fire Extinguisher is placed on the floor. This makes it difficult to pick up. Should be ideally 90 cm from the floor level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3.  Spilled oil on the floor can become a slip hazard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4.  Hanging light can fall on person below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5.  Wooden plank resting vertically on the wall has higher chance of falling down. This should be rested horizontally, preferably on the floor where nobody moves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https://www.upehs.com/can-you-identify-the-hazards-in-this-image/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6.  Flammable liquid and cigarettes can cause fire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7.  Placing items in difficult to reach places can cause overstreching and may lead to musculoskeletal disorders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8.  No hand railings for the mezzanine floor. Risk of falling from height. Also poor housekeeping on the floor.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9.  Front view blocked while moving with load. Also there are no hand railings for the staircase. Risk of falling from height.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10.  Spilled liquids can cause slip hazard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https://www.upehs.com/can-you-identify-the-hazards-in-this-image/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11.  First aid box is left open and medicines can easily get contaminated. Need to keep the first aid box closed.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12.  Poorly maintained working table. This makes it more difficult to locate tools and cause delay in completing tasks.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13.  Poor Housekeeping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14.  Poor Housekeeping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15.  Front view blocked while moving with load. Person can trip on material on the floor.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https://www.upehs.com/can-you-identify-the-hazards-in-this-image/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16.  Spilled liquid and mop placed on the floor can become slip and trip hazard.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17.  Hose laid on the floor can become trip and fall hazard.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18.  Poor sitting posture can lead to musculoskeletal disorders.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19.  Trip and fall Hazard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20.  Person has directly climbed on the vehicle and doing cleaning job. He needs to have a ladder to access the car roof without climbing on the roof.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https://www.upehs.com/can-you-identify-the-hazards-in-this-image/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471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0F172A"/>
                </a:solidFill>
              </a:defRPr>
            </a:pPr>
            <a:r>
              <a:t>Answer key (continued)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1097280"/>
            <a:ext cx="11247120" cy="5303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  <a:defRPr sz="1800" b="0">
                <a:solidFill>
                  <a:srgbClr val="0F172A"/>
                </a:solidFill>
              </a:defRPr>
            </a:pPr>
            <a:r>
              <a:t>21.  Poorly placed material which can fall down.</a:t>
            </a:r>
          </a:p>
          <a:p>
            <a:pPr>
              <a:spcAft>
                <a:spcPts val="1000"/>
              </a:spcAft>
              <a:defRPr sz="1800">
                <a:solidFill>
                  <a:srgbClr val="0F172A"/>
                </a:solidFill>
              </a:defRPr>
            </a:pPr>
            <a:r>
              <a:t>22.  Tools will be difficult to reach when required by the mechanic as they are placed far away. Also it can become tripping hazard to others.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6492240"/>
            <a:ext cx="112471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b="0">
                <a:solidFill>
                  <a:srgbClr val="0369A1"/>
                </a:solidFill>
              </a:defRPr>
            </a:pPr>
            <a:r>
              <a:t>UPEHS.com  |  https://www.upehs.com/can-you-identify-the-hazards-in-this-image/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194560"/>
            <a:ext cx="1124712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0F172A"/>
                </a:solidFill>
              </a:defRPr>
            </a:pPr>
            <a:r>
              <a:t>More free spot-the-hazard quizzes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7200" y="3017520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800" b="0">
                <a:solidFill>
                  <a:srgbClr val="0369A1"/>
                </a:solidFill>
              </a:defRPr>
            </a:pPr>
            <a:r>
              <a:t>https://www.upehs.com/category/safety/spot-the-hazard/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3840480"/>
            <a:ext cx="112471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475569"/>
                </a:solidFill>
              </a:defRPr>
            </a:pPr>
            <a:r>
              <a:t>Run toolbox talks with your team in POLLE Safety, free safety software that runs in your browser: safety.upehs.com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