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Can you spot all the hazards here?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How many hazards can you find? There are 9.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014" y="1463040"/>
            <a:ext cx="7181490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https://www.upehs.com/can-you-spot-all-the-hazards-in-this-image/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Answers: the 9 hazards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Numbers match the answer key that follows.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014" y="1463040"/>
            <a:ext cx="7181490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https://www.upehs.com/can-you-spot-all-the-hazards-in-this-image/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1.  Risk of Back Injury due to heavy lifting. Use Material Handling Equipment like Trolleys to move heavy objects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2.  Risk of trip and fall. Always walk only in the designated pathways. Make sure you focus only on the path ahead while walking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3.  Use eye protection glasses while doing grinding as flying sparks may hurt your eyes</a:t>
            </a:r>
          </a:p>
          <a:p>
            <a:pPr>
              <a:spcAft>
                <a:spcPts val="1000"/>
              </a:spcAft>
              <a:defRPr sz="1600">
                <a:solidFill>
                  <a:srgbClr val="0F172A"/>
                </a:solidFill>
              </a:defRPr>
            </a:pPr>
            <a:r>
              <a:t>4.  Exerting excessive force may cause back muscle sprain. Use powered tools/ wrenches to loosen the tight screws. Also standing on a small platform to do operation increases the risk of falling.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5.  As the working bench is at lower height the person doing the activity will strain his neck muscles by looking down.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https://www.upehs.com/can-you-spot-all-the-hazards-in-this-image/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6.  Use of Safety helmet is a must while working directly below a suspended load or lifting equipment.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7.  Exhaust suction needs to be directly over the welding area for being effective or the person working will inhale the hazardous smoke generated.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8.  Exposure to moving machinery. All rotating/ moving parts need to be guarded to prevent risk of injury.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9.  Exposure hot surfaces. Use Heat resistant gloves when doing the operation.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https://www.upehs.com/can-you-spot-all-the-hazards-in-this-image/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19456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More free spot-the-hazard quizzes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01752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0369A1"/>
                </a:solidFill>
              </a:defRPr>
            </a:pPr>
            <a:r>
              <a:t>https://www.upehs.com/category/safety/spot-the-hazard/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840480"/>
            <a:ext cx="11247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Run toolbox talks with your team in POLLE Safety, free safety software that runs in your browser: safety.upehs.com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