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Christmas Safety: Spot the Hazards in Your Festive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How many hazards can you find? There are 11.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835" y="1463040"/>
            <a:ext cx="7175849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https://www.upehs.com/christmas-safety-spot-the-hazards-in-your-festive-setup/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Answers: the 11 hazards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Numbers match the answer key that follows.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835" y="1463040"/>
            <a:ext cx="7175849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https://www.upehs.com/christmas-safety-spot-the-hazards-in-your-festive-setup/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1.  Fireplaces pose burn risks from heat and sparks; always use barriers and supervise children closely.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2.  Keep all combustible materials like stockings, decorations, or furniture at least three feet away from the fireplace to prevent fires.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3.  Overloading sockets can cause overheating and electrical fires; always use surge protectors and avoid plugging in too many high-power devices.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4.  Spilled water creates a slip-and-fall hazard, especially when unnoticed; clean spills immediately to prevent accidents.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5.  Always use a fireplace screen or door to contain burning wood and prevent accidents.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https://www.upehs.com/christmas-safety-spot-the-hazards-in-your-festive-setup/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6.  A broken or damaged plank poses a trip-and-fall risk, especially during festivities when foot traffic increases.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7.  Ice-covered surfaces create a significant slip hazard, especially at entry points where people are likely to tread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8.  Ensure the stove is never left unattended.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9.  Ensure Christmas light wires are securely taped down and placed out of walkways to prevent tripping hazards during holiday celebrations.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10.  Place flower pots securely on stable surfaces away from the fridge to prevent them from falling and causing injury when the fridge is opened.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https://www.upehs.com/christmas-safety-spot-the-hazards-in-your-festive-setup/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11.  Keep Christmas gift boxes organized and off the floor to avoid tripping hazards and maintain a safe environment during holiday preparations.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https://www.upehs.com/christmas-safety-spot-the-hazards-in-your-festive-setup/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19456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More free spot-the-hazard quizzes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175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0369A1"/>
                </a:solidFill>
              </a:defRPr>
            </a:pPr>
            <a:r>
              <a:t>https://www.upehs.com/category/safety/spot-the-hazard/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Run toolbox talks with your team in POLLE Safety, free safety software that runs in your browser: safety.upehs.com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