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F172A"/>
                </a:solidFill>
              </a:defRPr>
            </a:pPr>
            <a:r>
              <a:t>Spot the Hazard Interactive Quiz - 6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868680"/>
            <a:ext cx="112471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0">
                <a:solidFill>
                  <a:srgbClr val="475569"/>
                </a:solidFill>
              </a:defRPr>
            </a:pPr>
            <a:r>
              <a:t>How many hazards can you find? There are 13.</a:t>
            </a:r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2996" y="1463040"/>
            <a:ext cx="7215526" cy="50749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6492240"/>
            <a:ext cx="11247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0">
                <a:solidFill>
                  <a:srgbClr val="0369A1"/>
                </a:solidFill>
              </a:defRPr>
            </a:pPr>
            <a:r>
              <a:t>UPEHS.com  |  https://www.upehs.com/identify-the-hazard-interactive-quiz-workplace-safety/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F172A"/>
                </a:solidFill>
              </a:defRPr>
            </a:pPr>
            <a:r>
              <a:t>Answers: the 13 hazards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868680"/>
            <a:ext cx="112471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0">
                <a:solidFill>
                  <a:srgbClr val="475569"/>
                </a:solidFill>
              </a:defRPr>
            </a:pPr>
            <a:r>
              <a:t>Numbers match the answer key that follows.</a:t>
            </a:r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2996" y="1463040"/>
            <a:ext cx="7215526" cy="50749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6492240"/>
            <a:ext cx="11247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0">
                <a:solidFill>
                  <a:srgbClr val="0369A1"/>
                </a:solidFill>
              </a:defRPr>
            </a:pPr>
            <a:r>
              <a:t>UPEHS.com  |  https://www.upehs.com/identify-the-hazard-interactive-quiz-workplace-safety/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F172A"/>
                </a:solidFill>
              </a:defRPr>
            </a:pPr>
            <a:r>
              <a:t>Answer key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097280"/>
            <a:ext cx="1124712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0">
                <a:solidFill>
                  <a:srgbClr val="0F172A"/>
                </a:solidFill>
              </a:defRPr>
            </a:pPr>
            <a:r>
              <a:t>1.  No anti-slip device for the lifting hook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2.  Not wearing ear ptotection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3.  Safety guard is not in place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4.  Smoking in a No Smoking zone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5.  Not wearing eye protection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92240"/>
            <a:ext cx="11247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0">
                <a:solidFill>
                  <a:srgbClr val="0369A1"/>
                </a:solidFill>
              </a:defRPr>
            </a:pPr>
            <a:r>
              <a:t>UPEHS.com  |  https://www.upehs.com/identify-the-hazard-interactive-quiz-workplace-safety/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F172A"/>
                </a:solidFill>
              </a:defRPr>
            </a:pPr>
            <a:r>
              <a:t>Answer key (continued)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097280"/>
            <a:ext cx="1124712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0">
                <a:solidFill>
                  <a:srgbClr val="0F172A"/>
                </a:solidFill>
              </a:defRPr>
            </a:pPr>
            <a:r>
              <a:t>6.  Boxes blocking the fire exit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7.  Poor manual handling of equipment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8.  Poor Health and safety signage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9.  Boxes stacked too high and poorly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10.  Spills on the ground are not cleaned up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92240"/>
            <a:ext cx="11247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0">
                <a:solidFill>
                  <a:srgbClr val="0369A1"/>
                </a:solidFill>
              </a:defRPr>
            </a:pPr>
            <a:r>
              <a:t>UPEHS.com  |  https://www.upehs.com/identify-the-hazard-interactive-quiz-workplace-safety/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F172A"/>
                </a:solidFill>
              </a:defRPr>
            </a:pPr>
            <a:r>
              <a:t>Answer key (continued)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097280"/>
            <a:ext cx="1124712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0">
                <a:solidFill>
                  <a:srgbClr val="0F172A"/>
                </a:solidFill>
              </a:defRPr>
            </a:pPr>
            <a:r>
              <a:t>11.  Wire is wrapped around her feet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12.  Standing in restricted area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13.  Not wearing safety helmet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92240"/>
            <a:ext cx="11247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0">
                <a:solidFill>
                  <a:srgbClr val="0369A1"/>
                </a:solidFill>
              </a:defRPr>
            </a:pPr>
            <a:r>
              <a:t>UPEHS.com  |  https://www.upehs.com/identify-the-hazard-interactive-quiz-workplace-safety/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194560"/>
            <a:ext cx="112471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000" b="1">
                <a:solidFill>
                  <a:srgbClr val="0F172A"/>
                </a:solidFill>
              </a:defRPr>
            </a:pPr>
            <a:r>
              <a:t>More free spot-the-hazard quizzes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3017520"/>
            <a:ext cx="112471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0369A1"/>
                </a:solidFill>
              </a:defRPr>
            </a:pPr>
            <a:r>
              <a:t>https://www.upehs.com/category/safety/spot-the-hazard/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3840480"/>
            <a:ext cx="112471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0">
                <a:solidFill>
                  <a:srgbClr val="475569"/>
                </a:solidFill>
              </a:defRPr>
            </a:pPr>
            <a:r>
              <a:t>Run toolbox talks with your team in POLLE Safety, free safety software that runs in your browser: safety.upehs.com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