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Office Safety: How to Spot the Hazards? Free Interactive game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68680"/>
            <a:ext cx="11247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475569"/>
                </a:solidFill>
              </a:defRPr>
            </a:pPr>
            <a:r>
              <a:t>How many hazards can you find? There are 14.</a:t>
            </a:r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7643" y="1463040"/>
            <a:ext cx="8026232" cy="5074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https://www.upehs.com/safety-at-the-office-how-to-spot-the-hazards-a-blog-post-explaining-the-common-hazards-that-can-be-found-in-the-workplace/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Answers: the 14 hazards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68680"/>
            <a:ext cx="11247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475569"/>
                </a:solidFill>
              </a:defRPr>
            </a:pPr>
            <a:r>
              <a:t>Numbers match the answer key that follows.</a:t>
            </a:r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7643" y="1463040"/>
            <a:ext cx="8026232" cy="5074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https://www.upehs.com/safety-at-the-office-how-to-spot-the-hazards-a-blog-post-explaining-the-common-hazards-that-can-be-found-in-the-workplace/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 key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12471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0F172A"/>
                </a:solidFill>
              </a:defRPr>
            </a:pPr>
            <a:r>
              <a:t>1.  Fire door has been kept open using boxes, due to this, during fire emergency, the fire will spread to other areas very quickly.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2.  Overloaded electrical supply board which may lead to overheating and cause fire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3.  Overflowing waste bins add to fire load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4.  Over loaded file drawers which keeps the drawer open can strike a person when he/ she is moving around.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5.  Windows without sun glazing can cause glaring and eye strain when working at the desk continuously.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https://www.upehs.com/safety-at-the-office-how-to-spot-the-hazards-a-blog-post-explaining-the-common-hazards-that-can-be-found-in-the-workplace/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 key (continued)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12471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0F172A"/>
                </a:solidFill>
              </a:defRPr>
            </a:pPr>
            <a:r>
              <a:t>6.  Heavy load lifting can cause backache. Use material handling equipment like trolleys or get help..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7.  Mental stress caused by malfunctioning of computer. Faster IT response to such conditions can prevent aggravation of such conditions.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8.  Flicking of stationery material in the office can cause injuries if it missed.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9.  Bending the chair back excessively can cause the chair to fall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10.  Spilled liquid can create a slip and fall hazard.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https://www.upehs.com/safety-at-the-office-how-to-spot-the-hazards-a-blog-post-explaining-the-common-hazards-that-can-be-found-in-the-workplace/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 key (continued)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12471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0F172A"/>
                </a:solidFill>
              </a:defRPr>
            </a:pPr>
            <a:r>
              <a:t>11.  Use of chair in place ladder can create risk of fall.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12.  Not focusing on the path of movement is a risky behavior..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13.  Overloaded tray of tea has more probability of spilling.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14.  Personal belongings to placed inside drawers, here it is causing tripping hazard.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https://www.upehs.com/safety-at-the-office-how-to-spot-the-hazards-a-blog-post-explaining-the-common-hazards-that-can-be-found-in-the-workplace/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194560"/>
            <a:ext cx="112471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0F172A"/>
                </a:solidFill>
              </a:defRPr>
            </a:pPr>
            <a:r>
              <a:t>More free spot-the-hazard quizzes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017520"/>
            <a:ext cx="11247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0369A1"/>
                </a:solidFill>
              </a:defRPr>
            </a:pPr>
            <a:r>
              <a:t>https://www.upehs.com/category/safety/spot-the-hazard/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3840480"/>
            <a:ext cx="11247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475569"/>
                </a:solidFill>
              </a:defRPr>
            </a:pPr>
            <a:r>
              <a:t>Run toolbox talks with your team in POLLE Safety, free safety software that runs in your browser: safety.upehs.com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