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Workplace Hazard Interactive Quiz -7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How many hazards can you find? There are 12.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276" y="1463040"/>
            <a:ext cx="7908966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https://www.upehs.com/spot-the-hazard-food-industry/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Answers: the 12 hazards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Numbers match the answer key that follows.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276" y="1463040"/>
            <a:ext cx="7908966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https://www.upehs.com/spot-the-hazard-food-industry/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1.  Forklift operator's field of vision is not clear due to stacking of material above eye level.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2.  Twisting motion and poor positioning can lead to MSD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3.  Poor posture can lead to MSD (Backache)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4.  There is poor housekeeping in the area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5.  Sweating person without head gear can contaminate food products. Consider providing him with a Fan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https://www.upehs.com/spot-the-hazard-food-industry/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6.  Hot oil spilled in the area can cause slip and burn hazards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7.  Poor method of handling of material can cause an accident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8.  No other foods to be permitted in the food processing area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9.  Person putting hand in slicer can get severely injured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10.  Putting timebound pressure on workers can cause people to work hurriedly and cause an accident.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https://www.upehs.com/spot-the-hazard-food-industry/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11.  Visitors and escort are not using any headgears and gloves to prevent food contamination (GMP)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12.  Gloves are not being used by this employee which can cause food contamination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https://www.upehs.com/spot-the-hazard-food-industry/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19456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More free spot-the-hazard quizzes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01752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0369A1"/>
                </a:solidFill>
              </a:defRPr>
            </a:pPr>
            <a:r>
              <a:t>https://www.upehs.com/category/safety/spot-the-hazard/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11247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Run toolbox talks with your team in POLLE Safety, free safety software that runs in your browser: safety.upehs.com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