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Spot the Hazard Interactive Quiz -1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16.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835" y="1463040"/>
            <a:ext cx="7175849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https://www.upehs.com/spot-the-hazard-interactive-quiz-1/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16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835" y="1463040"/>
            <a:ext cx="7175849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https://www.upehs.com/spot-the-hazard-interactive-quiz-1/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Damaged glass of the excavator.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Person very close to the moving equipment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Person trying to take shortcut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4.  Exposed electrical cables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Vision blocked by load being carried.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https://www.upehs.com/spot-the-hazard-interactive-quiz-1/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No Hand Railings.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No Barricading - person can fall from height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Contractor unaware of Work permit procedures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Working on roof without fall protection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10.  No Signalman / Spotter to guide the crane load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https://www.upehs.com/spot-the-hazard-interactive-quiz-1/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11.  Working on roof without fall protection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12.  Worker distracted using earphones/ smartphone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13.  No Work Permits issued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14.  Unregulated confined space work. No Proper equipment used.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15.  Trash in pathway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https://www.upehs.com/spot-the-hazard-interactive-quiz-1/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16.  No Barricading - Person can fall from height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https://www.upehs.com/spot-the-hazard-interactive-quiz-1/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