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SPOT THE HAZARD INTERACTIVE QUIZ - 2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68680"/>
            <a:ext cx="11247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475569"/>
                </a:solidFill>
              </a:defRPr>
            </a:pPr>
            <a:r>
              <a:t>How many hazards can you find? There are 9.</a:t>
            </a:r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1270" y="1463040"/>
            <a:ext cx="7158978" cy="5074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https://www.upehs.com/spot-the-hazard-interactive-quiz-2/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Answers: the 9 hazards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68680"/>
            <a:ext cx="11247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475569"/>
                </a:solidFill>
              </a:defRPr>
            </a:pPr>
            <a:r>
              <a:t>Numbers match the answer key that follows.</a:t>
            </a:r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1270" y="1463040"/>
            <a:ext cx="7158978" cy="5074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https://www.upehs.com/spot-the-hazard-interactive-quiz-2/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Answer key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112471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0F172A"/>
                </a:solidFill>
              </a:defRPr>
            </a:pPr>
            <a:r>
              <a:t>1.  Damaged flooring can cause trip and fall hazard for man and machine.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2.  Poor housekeeping is a Hazard!!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3.  Railing without toe guard for railing is a hazard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4.  Material without names is a Hazard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5.  Material without names is a Hazard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https://www.upehs.com/spot-the-hazard-interactive-quiz-2/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Answer key (continued)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112471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0F172A"/>
                </a:solidFill>
              </a:defRPr>
            </a:pPr>
            <a:r>
              <a:t>6.  Poorly held material can fall easily.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7.  Tripping hazard.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8.  Material stacked in pathway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9.  Damaged floor is a hazard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https://www.upehs.com/spot-the-hazard-interactive-quiz-2/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194560"/>
            <a:ext cx="112471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0F172A"/>
                </a:solidFill>
              </a:defRPr>
            </a:pPr>
            <a:r>
              <a:t>More free spot-the-hazard quizzes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017520"/>
            <a:ext cx="11247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0369A1"/>
                </a:solidFill>
              </a:defRPr>
            </a:pPr>
            <a:r>
              <a:t>https://www.upehs.com/category/safety/spot-the-hazard/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3840480"/>
            <a:ext cx="112471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475569"/>
                </a:solidFill>
              </a:defRPr>
            </a:pPr>
            <a:r>
              <a:t>Run toolbox talks with your team in POLLE Safety, free safety software that runs in your browser: safety.upehs.com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