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Spot the Hazard Interactive Quiz -4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How many hazards can you find? There are 26.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112" y="1463040"/>
            <a:ext cx="5389295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https://www.upehs.com/spot-the-hazard-interactive-quiz-4/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Answers: the 26 hazards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Numbers match the answer key that follows.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112" y="1463040"/>
            <a:ext cx="5389295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https://www.upehs.com/spot-the-hazard-interactive-quiz-4/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1.  No three point contact on the ladder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2.  Damaged ladder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3.  Material falling from height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4.  Risk of person falling due to improper access platform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5.  Person standing directly under load being lifted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https://www.upehs.com/spot-the-hazard-interactive-quiz-4/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6.  Poorly secured load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7.  Blocked vision of forklift operator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8.  Cut out on floor, fall hazard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9.  Poorly stacked load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10.  Damaged First aid Box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https://www.upehs.com/spot-the-hazard-interactive-quiz-4/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11.  Person using compressed air for cleaning body, can cause air embolism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12.  poorly placed load at the edge of table can fall down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13.  Open flame of Oxy gas cutter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14.  Damaged glass can cause injury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15.  Poorly placed ladder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https://www.upehs.com/spot-the-hazard-interactive-quiz-4/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16.  Trip and fall hazard due to cables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17.  Damaged Tools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18.  Spilled liquid, slip and fall hazard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19.  Person doing manual handling of heavy load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20.  Throwing tools can cause injury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https://www.upehs.com/spot-the-hazard-interactive-quiz-4/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21.  Damaged Pallet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22.  Protruding nails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23.  Poor Housekeeping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24.  Person running on shop floor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25.  Person lifting load with poor center of gravity. Two persons should have been employed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https://www.upehs.com/spot-the-hazard-interactive-quiz-4/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26.  Poor wiring for light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https://www.upehs.com/spot-the-hazard-interactive-quiz-4/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19456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More free spot-the-hazard quizzes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0175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0369A1"/>
                </a:solidFill>
              </a:defRPr>
            </a:pPr>
            <a:r>
              <a:t>https://www.upehs.com/category/safety/spot-the-hazard/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11247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Run toolbox talks with your team in POLLE Safety, free safety software that runs in your browser: safety.upehs.com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