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Spot the Hazard Interactive Quiz - 5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27.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870" y="1463040"/>
            <a:ext cx="9311779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https://www.upehs.com/spot-the-hazard-interactive-quiz-5/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27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870" y="1463040"/>
            <a:ext cx="9311779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https://www.upehs.com/spot-the-hazard-interactive-quiz-5/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No Anti Slip Device for the lifting hook.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Damaged Lifting Sling.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No Safety Helmet.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4.  No Safety Shoes.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Poorly Distributed Load can topple.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https://www.upehs.com/spot-the-hazard-interactive-quiz-5/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Poor Lifting technique.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Material Kept in the passage.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Working on moving machinery.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Incorrect Shoes at workplace.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10.  Not using material handling equipment with heavy load.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https://www.upehs.com/spot-the-hazard-interactive-quiz-5/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11.  Incorrect clothes at workplace.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12.  Smoking at workplace.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13.  No welding glasses.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14.  Trip and Fall Hazard.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15.  Non secured cylinder.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https://www.upehs.com/spot-the-hazard-interactive-quiz-5/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16.  Leaking forklift oil.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17.  Exposed floor opening.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18.  Unsafe Scaffolding/ Ladder.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19.  Extra rider on Forklift.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20.  Damaged Fire Hose.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https://www.upehs.com/spot-the-hazard-interactive-quiz-5/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21.  Material on the stairs.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22.  Volatile Chemicals kept without covers.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23.  Poor Housekeeping.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24.  Cable in the passage.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25.  Material leaning against the wall.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https://www.upehs.com/spot-the-hazard-interactive-quiz-5/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26.  Damaged window glass.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27.  Blocked fire extinguisher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https://www.upehs.com/spot-the-hazard-interactive-quiz-5/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